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15166" y="1088264"/>
            <a:ext cx="6470045" cy="256933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610" y="218942"/>
            <a:ext cx="10084159" cy="869324"/>
          </a:xfrm>
        </p:spPr>
        <p:txBody>
          <a:bodyPr>
            <a:normAutofit/>
          </a:bodyPr>
          <a:lstStyle/>
          <a:p>
            <a:r>
              <a:rPr lang="ro-RO" dirty="0" smtClean="0">
                <a:solidFill>
                  <a:srgbClr val="002060"/>
                </a:solidFill>
              </a:rPr>
              <a:t>                           </a:t>
            </a:r>
            <a:r>
              <a:rPr lang="ro-RO" b="1" dirty="0" smtClean="0">
                <a:solidFill>
                  <a:srgbClr val="FFFF00"/>
                </a:solidFill>
              </a:rPr>
              <a:t>1 DECEMBRIE 2017 -</a:t>
            </a:r>
            <a:r>
              <a:rPr lang="ro-RO" b="1" dirty="0" smtClean="0">
                <a:solidFill>
                  <a:srgbClr val="002060"/>
                </a:solidFill>
              </a:rPr>
              <a:t> </a:t>
            </a:r>
            <a:r>
              <a:rPr lang="ro-RO" b="1" dirty="0" smtClean="0">
                <a:solidFill>
                  <a:srgbClr val="FFFF00"/>
                </a:solidFill>
              </a:rPr>
              <a:t>LA MULTI ANI - ROMÂNIA </a:t>
            </a:r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983" y="930498"/>
            <a:ext cx="8036416" cy="5454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63958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</TotalTime>
  <Words>10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Slice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Sistems</dc:creator>
  <cp:lastModifiedBy>Sistems</cp:lastModifiedBy>
  <cp:revision>3</cp:revision>
  <dcterms:created xsi:type="dcterms:W3CDTF">2017-11-15T17:50:11Z</dcterms:created>
  <dcterms:modified xsi:type="dcterms:W3CDTF">2017-11-17T20:20:04Z</dcterms:modified>
</cp:coreProperties>
</file>