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-1145349"/>
            <a:ext cx="8001000" cy="278146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           </a:t>
            </a:r>
            <a:r>
              <a:rPr lang="en-US" sz="3600" b="1" dirty="0" smtClean="0">
                <a:solidFill>
                  <a:srgbClr val="FFFF00"/>
                </a:solidFill>
              </a:rPr>
              <a:t>11q1D  </a:t>
            </a:r>
            <a:r>
              <a:rPr lang="ro-RO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</a:rPr>
              <a:t>  </a:t>
            </a:r>
            <a:r>
              <a:rPr lang="ro-RO" sz="36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1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ro-RO" sz="2800" b="1" dirty="0" smtClean="0">
                <a:solidFill>
                  <a:srgbClr val="FFFF00"/>
                </a:solidFill>
              </a:rPr>
              <a:t>DECEMBRIE</a:t>
            </a:r>
            <a:r>
              <a:rPr lang="en-US" sz="2800" b="1" dirty="0" smtClean="0">
                <a:solidFill>
                  <a:srgbClr val="FFFF00"/>
                </a:solidFill>
              </a:rPr>
              <a:t> 2017</a:t>
            </a:r>
            <a:br>
              <a:rPr lang="en-US" sz="2800" b="1" dirty="0" smtClean="0">
                <a:solidFill>
                  <a:srgbClr val="FFFF00"/>
                </a:solidFill>
              </a:rPr>
            </a:b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                               </a:t>
            </a:r>
            <a:r>
              <a:rPr lang="ro-RO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la m</a:t>
            </a:r>
            <a:r>
              <a:rPr lang="ro-RO" sz="2800" b="1" dirty="0" smtClean="0">
                <a:solidFill>
                  <a:srgbClr val="FFFF00"/>
                </a:solidFill>
              </a:rPr>
              <a:t>ULT</a:t>
            </a:r>
            <a:r>
              <a:rPr lang="en-US" sz="2800" b="1" dirty="0" smtClean="0">
                <a:solidFill>
                  <a:srgbClr val="FFFF00"/>
                </a:solidFill>
              </a:rPr>
              <a:t>I </a:t>
            </a:r>
            <a:r>
              <a:rPr lang="ro-RO" sz="2800" b="1" dirty="0" smtClean="0">
                <a:solidFill>
                  <a:srgbClr val="FFFF00"/>
                </a:solidFill>
              </a:rPr>
              <a:t>ANI - ROMÂNIA</a:t>
            </a:r>
            <a:r>
              <a:rPr lang="en-US" sz="2800" dirty="0" smtClean="0">
                <a:solidFill>
                  <a:srgbClr val="FFFF00"/>
                </a:solidFill>
              </a:rPr>
              <a:t/>
            </a:r>
            <a:br>
              <a:rPr lang="en-US" sz="2800" dirty="0" smtClean="0">
                <a:solidFill>
                  <a:srgbClr val="FFFF00"/>
                </a:solidFill>
              </a:rPr>
            </a:b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664" y="2034863"/>
            <a:ext cx="4525336" cy="48231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56664" cy="3552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0"/>
            <a:ext cx="3810000" cy="42492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52825"/>
            <a:ext cx="3856664" cy="33051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4244894"/>
            <a:ext cx="3810000" cy="261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1155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            11q1D      1 DECEMBRIE 2017                                  la mULTI ANI - ROMÂNIA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</dc:title>
  <dc:creator>Sistems</dc:creator>
  <cp:lastModifiedBy>Sistems</cp:lastModifiedBy>
  <cp:revision>5</cp:revision>
  <dcterms:created xsi:type="dcterms:W3CDTF">2017-11-15T16:27:14Z</dcterms:created>
  <dcterms:modified xsi:type="dcterms:W3CDTF">2017-11-15T17:24:34Z</dcterms:modified>
</cp:coreProperties>
</file>